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49.png"/><Relationship Id="rId21" Type="http://schemas.openxmlformats.org/officeDocument/2006/relationships/image" Target="../media/image80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4.png"/><Relationship Id="rId16" Type="http://schemas.openxmlformats.org/officeDocument/2006/relationships/image" Target="../media/image76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59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59.png"/><Relationship Id="rId26" Type="http://schemas.openxmlformats.org/officeDocument/2006/relationships/image" Target="../media/image102.png"/><Relationship Id="rId3" Type="http://schemas.openxmlformats.org/officeDocument/2006/relationships/image" Target="../media/image83.png"/><Relationship Id="rId21" Type="http://schemas.openxmlformats.org/officeDocument/2006/relationships/image" Target="../media/image97.png"/><Relationship Id="rId7" Type="http://schemas.openxmlformats.org/officeDocument/2006/relationships/image" Target="../media/image5.png"/><Relationship Id="rId12" Type="http://schemas.openxmlformats.org/officeDocument/2006/relationships/image" Target="../media/image91.png"/><Relationship Id="rId17" Type="http://schemas.openxmlformats.org/officeDocument/2006/relationships/image" Target="../media/image78.png"/><Relationship Id="rId25" Type="http://schemas.openxmlformats.org/officeDocument/2006/relationships/image" Target="../media/image101.png"/><Relationship Id="rId2" Type="http://schemas.openxmlformats.org/officeDocument/2006/relationships/image" Target="../media/image82.png"/><Relationship Id="rId16" Type="http://schemas.openxmlformats.org/officeDocument/2006/relationships/image" Target="../media/image77.png"/><Relationship Id="rId20" Type="http://schemas.openxmlformats.org/officeDocument/2006/relationships/image" Target="../media/image96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24" Type="http://schemas.openxmlformats.org/officeDocument/2006/relationships/image" Target="../media/image100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10" Type="http://schemas.openxmlformats.org/officeDocument/2006/relationships/image" Target="../media/image89.png"/><Relationship Id="rId19" Type="http://schemas.openxmlformats.org/officeDocument/2006/relationships/image" Target="../media/image95.png"/><Relationship Id="rId31" Type="http://schemas.openxmlformats.org/officeDocument/2006/relationships/image" Target="../media/image106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9261" y="5996812"/>
            <a:ext cx="6075837" cy="16913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25364" y="8695841"/>
            <a:ext cx="3450340" cy="5485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90687" y="7380411"/>
            <a:ext cx="2193520" cy="5985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25329" y="9061544"/>
            <a:ext cx="3450340" cy="5485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537386" y="1525833"/>
            <a:ext cx="2574412" cy="251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57" y="0"/>
            <a:ext cx="20571429" cy="10285714"/>
            <a:chOff x="-1142857" y="0"/>
            <a:chExt cx="20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2857" y="0"/>
              <a:ext cx="20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56477" y="8548582"/>
            <a:ext cx="2810596" cy="6933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50763" y="7957420"/>
            <a:ext cx="1792336" cy="3428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1831" y="4762222"/>
            <a:ext cx="4860025" cy="1074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102" cy="2514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530640" y="1519087"/>
            <a:ext cx="2574412" cy="2514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2369339" cy="107425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7011" y="3345496"/>
            <a:ext cx="2986325" cy="4834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9734" y="3891001"/>
            <a:ext cx="5208454" cy="3159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24022" y="0"/>
            <a:ext cx="7861692" cy="10285714"/>
            <a:chOff x="10424022" y="0"/>
            <a:chExt cx="7861692" cy="10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4022" y="0"/>
              <a:ext cx="7861692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0" y="0"/>
            <a:ext cx="8761905" cy="10285714"/>
            <a:chOff x="9523810" y="0"/>
            <a:chExt cx="876190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0" y="0"/>
              <a:ext cx="876190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55" y="9721429"/>
            <a:ext cx="278940" cy="2514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530640" y="1519087"/>
            <a:ext cx="2574412" cy="2514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0688" y="1507307"/>
            <a:ext cx="4199762" cy="18501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9734" y="3891001"/>
            <a:ext cx="6116215" cy="3159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33333" y="252671"/>
            <a:ext cx="7782171" cy="5359970"/>
            <a:chOff x="10133333" y="252671"/>
            <a:chExt cx="7782171" cy="5359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3333" y="252671"/>
              <a:ext cx="7782171" cy="535997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3943" y="5773902"/>
            <a:ext cx="6486854" cy="3244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38705" y="6210711"/>
            <a:ext cx="6171429" cy="3378857"/>
            <a:chOff x="10938705" y="6210711"/>
            <a:chExt cx="6171429" cy="3378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8705" y="6210711"/>
              <a:ext cx="6171429" cy="3378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73943" y="9750828"/>
            <a:ext cx="6539653" cy="3411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81034" cy="251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3061042" cy="10742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530640" y="1519087"/>
            <a:ext cx="2574412" cy="25142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1620" y="7026163"/>
            <a:ext cx="3017067" cy="13307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42314" y="3997059"/>
            <a:ext cx="1600000" cy="2464428"/>
            <a:chOff x="14542314" y="3997059"/>
            <a:chExt cx="1600000" cy="24644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11839" y="6187208"/>
              <a:ext cx="1050935" cy="36570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542314" y="3997059"/>
              <a:ext cx="1592728" cy="1726517"/>
              <a:chOff x="14542314" y="3997059"/>
              <a:chExt cx="1592728" cy="172651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42314" y="3997059"/>
                <a:ext cx="1592728" cy="1726517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9182" y="7026158"/>
            <a:ext cx="3887039" cy="9244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22034" y="4256821"/>
            <a:ext cx="3095238" cy="2204666"/>
            <a:chOff x="3522034" y="4256821"/>
            <a:chExt cx="3095238" cy="220466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22034" y="4256821"/>
              <a:ext cx="3085714" cy="1118571"/>
              <a:chOff x="3522034" y="4256821"/>
              <a:chExt cx="3085714" cy="111857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22034" y="4256821"/>
                <a:ext cx="3085714" cy="111857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1563" y="6187208"/>
              <a:ext cx="2225100" cy="3683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26301" y="7026158"/>
            <a:ext cx="3354735" cy="10260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32486" y="6187210"/>
            <a:ext cx="2411894" cy="3683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62963" y="3997059"/>
            <a:ext cx="3325818" cy="1638095"/>
            <a:chOff x="8762963" y="3997059"/>
            <a:chExt cx="3325818" cy="1638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762963" y="3997059"/>
              <a:ext cx="1635203" cy="1635203"/>
              <a:chOff x="8762963" y="3997059"/>
              <a:chExt cx="1635203" cy="163520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762963" y="3997059"/>
                <a:ext cx="1635203" cy="16352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593543" y="4006282"/>
              <a:ext cx="1493965" cy="1616757"/>
              <a:chOff x="10593543" y="4006282"/>
              <a:chExt cx="1493965" cy="161675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593543" y="4006282"/>
                <a:ext cx="1493965" cy="16167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3226949" cy="11178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9144" y="1604448"/>
            <a:ext cx="3929299" cy="7212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78381" cy="25142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7015" y="8716806"/>
            <a:ext cx="783949" cy="3657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9057" y="8716806"/>
            <a:ext cx="875895" cy="3657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52679" y="5612964"/>
            <a:ext cx="4931500" cy="23409"/>
            <a:chOff x="7452679" y="5612964"/>
            <a:chExt cx="4931500" cy="234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452679" y="5612964"/>
              <a:ext cx="4931500" cy="234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0210" y="3651642"/>
            <a:ext cx="3750078" cy="3984146"/>
            <a:chOff x="3040210" y="3651642"/>
            <a:chExt cx="3750078" cy="39841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8792" y="1896415"/>
              <a:ext cx="7504762" cy="797142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0210" y="3651642"/>
              <a:ext cx="3750078" cy="39841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9077" y="4833371"/>
            <a:ext cx="1918857" cy="1620689"/>
            <a:chOff x="7389077" y="4833371"/>
            <a:chExt cx="1918857" cy="16206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0507" y="4804800"/>
              <a:ext cx="1470940" cy="34284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0507" y="5286936"/>
              <a:ext cx="1270087" cy="3428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0507" y="5733359"/>
              <a:ext cx="1540938" cy="34532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60507" y="6179781"/>
              <a:ext cx="1310563" cy="3428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9619" y="3640916"/>
            <a:ext cx="6523247" cy="4009524"/>
            <a:chOff x="10689619" y="3640916"/>
            <a:chExt cx="6523247" cy="4009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89619" y="3640916"/>
              <a:ext cx="4005600" cy="4005600"/>
              <a:chOff x="10689619" y="3640916"/>
              <a:chExt cx="4005600" cy="400560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941546" y="1892843"/>
                <a:ext cx="8019048" cy="8019048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689619" y="3640916"/>
                <a:ext cx="4005600" cy="40056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94009" y="5056580"/>
              <a:ext cx="1918857" cy="1174270"/>
              <a:chOff x="15294009" y="5056580"/>
              <a:chExt cx="1918857" cy="117427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65438" y="5028010"/>
                <a:ext cx="1567985" cy="342849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65438" y="5510152"/>
                <a:ext cx="1320943" cy="342849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65438" y="5956572"/>
                <a:ext cx="1368275" cy="345325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-530640" y="1519087"/>
            <a:ext cx="2574412" cy="251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381" cy="2514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209298" cy="18501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98344" y="3345496"/>
            <a:ext cx="1827688" cy="47998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8312" y="3998820"/>
            <a:ext cx="4311664" cy="10260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530640" y="1519087"/>
            <a:ext cx="2574412" cy="2514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56412" y="1665750"/>
            <a:ext cx="8116668" cy="3721331"/>
            <a:chOff x="15556412" y="1665750"/>
            <a:chExt cx="8116668" cy="37213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56412" y="1665750"/>
              <a:ext cx="8116668" cy="3721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58986" y="2631518"/>
            <a:ext cx="1789796" cy="1789796"/>
            <a:chOff x="9658986" y="2631518"/>
            <a:chExt cx="1789796" cy="17897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0571" y="1853102"/>
              <a:ext cx="3580952" cy="358095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8986" y="2631518"/>
              <a:ext cx="1789796" cy="1789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75625" y="2810798"/>
            <a:ext cx="2160355" cy="1431235"/>
            <a:chOff x="11975625" y="2810798"/>
            <a:chExt cx="2160355" cy="14312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3329" y="2180407"/>
              <a:ext cx="4323810" cy="286666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75625" y="2810798"/>
              <a:ext cx="2160355" cy="1431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2823" y="2515282"/>
            <a:ext cx="1787179" cy="2022267"/>
            <a:chOff x="14662823" y="2515282"/>
            <a:chExt cx="1787179" cy="20222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84236" y="1612886"/>
              <a:ext cx="3580952" cy="404761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62823" y="2515282"/>
              <a:ext cx="1787179" cy="2022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7808" y="5617997"/>
            <a:ext cx="8116668" cy="3721331"/>
            <a:chOff x="8997808" y="5617997"/>
            <a:chExt cx="8116668" cy="37213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11520" y="8706958"/>
              <a:ext cx="1292234" cy="36570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97808" y="5617997"/>
              <a:ext cx="8116668" cy="3721331"/>
              <a:chOff x="8997808" y="5617997"/>
              <a:chExt cx="8116668" cy="372133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97808" y="5617997"/>
                <a:ext cx="8116668" cy="37213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599652" y="6583764"/>
              <a:ext cx="1789796" cy="1789796"/>
              <a:chOff x="9599652" y="6583764"/>
              <a:chExt cx="1789796" cy="178979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21236" y="5805349"/>
                <a:ext cx="3580952" cy="3580952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599652" y="6583764"/>
                <a:ext cx="1789796" cy="178979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916291" y="6763045"/>
              <a:ext cx="2160355" cy="1431235"/>
              <a:chOff x="11916291" y="6763045"/>
              <a:chExt cx="2160355" cy="143123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23995" y="6132654"/>
                <a:ext cx="4323810" cy="2866667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16291" y="6763045"/>
                <a:ext cx="2160355" cy="143123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603488" y="6467529"/>
              <a:ext cx="1787179" cy="2022267"/>
              <a:chOff x="14603488" y="6467529"/>
              <a:chExt cx="1787179" cy="20222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24902" y="5565133"/>
                <a:ext cx="3580952" cy="4047619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03488" y="6467529"/>
                <a:ext cx="1787179" cy="202226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37907" y="8706961"/>
              <a:ext cx="1710857" cy="365705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93554" y="8706961"/>
              <a:ext cx="1666893" cy="4010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25226" y="5391237"/>
            <a:ext cx="461832" cy="453519"/>
            <a:chOff x="12825226" y="5391237"/>
            <a:chExt cx="461832" cy="4535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2825226" y="5391237"/>
              <a:ext cx="461832" cy="45351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10400" y="8650096"/>
            <a:ext cx="3110198" cy="4834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2375" cy="2514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209298" cy="18501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8312" y="3998820"/>
            <a:ext cx="4210282" cy="31592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530640" y="1519087"/>
            <a:ext cx="2574412" cy="2514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44026" y="5856532"/>
            <a:ext cx="461832" cy="453519"/>
            <a:chOff x="11744026" y="5856532"/>
            <a:chExt cx="461832" cy="4535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44026" y="5856532"/>
              <a:ext cx="461832" cy="4535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22078" y="1663586"/>
            <a:ext cx="4877922" cy="8671862"/>
            <a:chOff x="12722078" y="1663586"/>
            <a:chExt cx="4877922" cy="86718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4459" y="-2229002"/>
              <a:ext cx="9761905" cy="173523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22078" y="1663586"/>
              <a:ext cx="4877922" cy="86718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34382" y="2858122"/>
            <a:ext cx="1739537" cy="5485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05810" y="3445472"/>
            <a:ext cx="522654" cy="3199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33631" y="3797132"/>
            <a:ext cx="1854811" cy="4221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53429" y="4882042"/>
            <a:ext cx="3819282" cy="28977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36734" y="8497318"/>
            <a:ext cx="1448609" cy="1448609"/>
            <a:chOff x="14436734" y="8497318"/>
            <a:chExt cx="1448609" cy="1448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36734" y="8497318"/>
              <a:ext cx="1448609" cy="1448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58405" y="6303276"/>
            <a:ext cx="2998643" cy="9524"/>
            <a:chOff x="15558405" y="6303276"/>
            <a:chExt cx="2998643" cy="9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5558405" y="6303276"/>
              <a:ext cx="2998643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02914" y="2245838"/>
            <a:ext cx="244250" cy="433926"/>
            <a:chOff x="16802914" y="2245838"/>
            <a:chExt cx="244250" cy="4339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6802914" y="2245838"/>
              <a:ext cx="244250" cy="4339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8698" y="3776438"/>
            <a:ext cx="2980062" cy="4613707"/>
            <a:chOff x="8228698" y="3776438"/>
            <a:chExt cx="2980062" cy="46137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228698" y="4397353"/>
              <a:ext cx="2980062" cy="3371877"/>
              <a:chOff x="8228698" y="4397353"/>
              <a:chExt cx="2980062" cy="337187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228698" y="4397353"/>
                <a:ext cx="2980062" cy="33718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638448" y="4774397"/>
              <a:ext cx="2160562" cy="2160562"/>
              <a:chOff x="8638448" y="4774397"/>
              <a:chExt cx="2160562" cy="216056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693757" y="3829705"/>
                <a:ext cx="4323810" cy="4323810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638448" y="4774397"/>
                <a:ext cx="2160562" cy="2160562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35699" y="7287657"/>
              <a:ext cx="1292234" cy="36570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228698" y="4383694"/>
              <a:ext cx="2980062" cy="2934438"/>
              <a:chOff x="8228698" y="4383694"/>
              <a:chExt cx="2980062" cy="293443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228698" y="4383694"/>
                <a:ext cx="2980062" cy="293443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07301" y="3736439"/>
              <a:ext cx="1454342" cy="47998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03712" y="8062534"/>
              <a:ext cx="2170305" cy="414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99176" y="6366839"/>
            <a:ext cx="2030810" cy="2030810"/>
            <a:chOff x="15199176" y="6366839"/>
            <a:chExt cx="2030810" cy="2030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99176" y="6366839"/>
              <a:ext cx="2030810" cy="2030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16626" y="2586319"/>
            <a:ext cx="3647186" cy="3647186"/>
            <a:chOff x="13716626" y="2586319"/>
            <a:chExt cx="3647186" cy="3647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626" y="2586319"/>
              <a:ext cx="3647186" cy="36471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96712" y="2433769"/>
            <a:ext cx="3643303" cy="6062366"/>
            <a:chOff x="13096712" y="2433769"/>
            <a:chExt cx="3643303" cy="60623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96712" y="2433769"/>
              <a:ext cx="3643303" cy="60623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855" y="9721429"/>
            <a:ext cx="279917" cy="2514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50688" y="1507307"/>
            <a:ext cx="4209298" cy="18501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530640" y="1519087"/>
            <a:ext cx="2574412" cy="2514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9734" y="3926115"/>
            <a:ext cx="5360425" cy="10260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8344" y="3345496"/>
            <a:ext cx="1868487" cy="4799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9213" y="5532010"/>
            <a:ext cx="854112" cy="4799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68163" y="6185332"/>
            <a:ext cx="4491469" cy="7212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40210" y="5683428"/>
            <a:ext cx="118107" cy="118107"/>
            <a:chOff x="3040210" y="5683428"/>
            <a:chExt cx="118107" cy="1181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0210" y="5683428"/>
              <a:ext cx="118107" cy="11810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57880" y="7280832"/>
            <a:ext cx="985042" cy="4834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70604" y="7934165"/>
            <a:ext cx="4263309" cy="7212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40210" y="7432250"/>
            <a:ext cx="118107" cy="118107"/>
            <a:chOff x="3040210" y="7432250"/>
            <a:chExt cx="118107" cy="1181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0210" y="7432250"/>
              <a:ext cx="118107" cy="118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15386" y="2409017"/>
            <a:ext cx="3643303" cy="6062366"/>
            <a:chOff x="8915386" y="2409017"/>
            <a:chExt cx="3643303" cy="60623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15386" y="2409017"/>
              <a:ext cx="3643303" cy="60623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6757" y="4581385"/>
            <a:ext cx="2160562" cy="2160562"/>
            <a:chOff x="9656757" y="4581385"/>
            <a:chExt cx="2160562" cy="21605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2065" y="3636694"/>
              <a:ext cx="4323810" cy="432381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56757" y="4581385"/>
              <a:ext cx="2160562" cy="21605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54008" y="7094646"/>
            <a:ext cx="1292234" cy="3657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75035" y="1742675"/>
            <a:ext cx="1261721" cy="47998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35182" y="2559496"/>
            <a:ext cx="2229028" cy="526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71738" y="2270209"/>
            <a:ext cx="2330600" cy="901340"/>
            <a:chOff x="9571738" y="2270209"/>
            <a:chExt cx="2330600" cy="90134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71738" y="2270209"/>
              <a:ext cx="2330600" cy="9013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96712" y="2440673"/>
            <a:ext cx="3643303" cy="6062366"/>
            <a:chOff x="13096712" y="2440673"/>
            <a:chExt cx="3643303" cy="60623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96712" y="2440673"/>
              <a:ext cx="3643303" cy="60623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340014" y="4315844"/>
            <a:ext cx="188745" cy="335318"/>
            <a:chOff x="16340014" y="4315844"/>
            <a:chExt cx="188745" cy="3353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40014" y="4315844"/>
              <a:ext cx="188745" cy="3353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58189" y="4315844"/>
            <a:ext cx="188745" cy="335318"/>
            <a:chOff x="13358189" y="4315844"/>
            <a:chExt cx="188745" cy="3353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13358189" y="4315844"/>
              <a:ext cx="188745" cy="3353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77459" y="3698296"/>
            <a:ext cx="1681807" cy="1905731"/>
            <a:chOff x="14077459" y="3698296"/>
            <a:chExt cx="1681807" cy="190573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77459" y="3698296"/>
              <a:ext cx="1681807" cy="190573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21928" y="2880962"/>
            <a:ext cx="2680803" cy="49252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39070" y="5808288"/>
            <a:ext cx="2472294" cy="28144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95157" y="6641667"/>
            <a:ext cx="2888283" cy="183106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11443" y="2677830"/>
            <a:ext cx="161032" cy="161032"/>
            <a:chOff x="13311443" y="2677830"/>
            <a:chExt cx="161032" cy="16103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311443" y="2677830"/>
              <a:ext cx="161032" cy="1610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49165" y="2658864"/>
            <a:ext cx="461832" cy="453519"/>
            <a:chOff x="12349165" y="2658864"/>
            <a:chExt cx="461832" cy="45351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349165" y="2658864"/>
              <a:ext cx="461832" cy="45351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701809" y="4174442"/>
            <a:ext cx="1128125" cy="47998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700015" y="7154349"/>
            <a:ext cx="1194390" cy="483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8381" cy="2514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5714" y="0"/>
            <a:ext cx="7657143" cy="10285714"/>
            <a:chOff x="1485714" y="0"/>
            <a:chExt cx="7657143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714" y="0"/>
              <a:ext cx="7657143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85431" y="1507307"/>
            <a:ext cx="2416482" cy="10742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59144" y="2828448"/>
            <a:ext cx="6241977" cy="39719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530640" y="1519087"/>
            <a:ext cx="2574412" cy="251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김영현</cp:lastModifiedBy>
  <cp:revision>2</cp:revision>
  <dcterms:created xsi:type="dcterms:W3CDTF">2021-05-22T21:12:21Z</dcterms:created>
  <dcterms:modified xsi:type="dcterms:W3CDTF">2021-05-22T12:13:34Z</dcterms:modified>
</cp:coreProperties>
</file>